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01" r:id="rId3"/>
    <p:sldId id="257" r:id="rId4"/>
    <p:sldId id="258" r:id="rId5"/>
    <p:sldId id="259" r:id="rId6"/>
    <p:sldId id="261" r:id="rId7"/>
    <p:sldId id="262" r:id="rId8"/>
    <p:sldId id="305" r:id="rId9"/>
    <p:sldId id="306" r:id="rId10"/>
    <p:sldId id="302" r:id="rId11"/>
    <p:sldId id="303" r:id="rId12"/>
    <p:sldId id="304" r:id="rId13"/>
    <p:sldId id="263" r:id="rId14"/>
    <p:sldId id="264" r:id="rId15"/>
    <p:sldId id="265" r:id="rId16"/>
    <p:sldId id="282" r:id="rId17"/>
    <p:sldId id="308" r:id="rId18"/>
    <p:sldId id="311" r:id="rId19"/>
    <p:sldId id="309" r:id="rId20"/>
    <p:sldId id="310" r:id="rId21"/>
    <p:sldId id="275" r:id="rId22"/>
    <p:sldId id="273" r:id="rId23"/>
    <p:sldId id="274" r:id="rId24"/>
    <p:sldId id="281" r:id="rId25"/>
    <p:sldId id="277" r:id="rId26"/>
    <p:sldId id="278" r:id="rId27"/>
    <p:sldId id="279" r:id="rId28"/>
    <p:sldId id="285" r:id="rId29"/>
    <p:sldId id="313" r:id="rId30"/>
    <p:sldId id="314" r:id="rId31"/>
    <p:sldId id="284" r:id="rId32"/>
    <p:sldId id="266" r:id="rId33"/>
    <p:sldId id="267" r:id="rId34"/>
    <p:sldId id="268" r:id="rId35"/>
    <p:sldId id="269" r:id="rId36"/>
    <p:sldId id="272" r:id="rId37"/>
    <p:sldId id="270" r:id="rId38"/>
    <p:sldId id="271" r:id="rId39"/>
    <p:sldId id="283" r:id="rId40"/>
    <p:sldId id="287" r:id="rId41"/>
    <p:sldId id="286" r:id="rId42"/>
    <p:sldId id="288" r:id="rId43"/>
    <p:sldId id="291" r:id="rId44"/>
    <p:sldId id="290" r:id="rId45"/>
    <p:sldId id="294" r:id="rId46"/>
    <p:sldId id="299" r:id="rId47"/>
    <p:sldId id="298" r:id="rId48"/>
    <p:sldId id="300" r:id="rId4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Zadana sekcija" id="{E00424A7-F4B6-4453-953D-036E83D3C3BF}">
          <p14:sldIdLst>
            <p14:sldId id="256"/>
            <p14:sldId id="301"/>
            <p14:sldId id="257"/>
            <p14:sldId id="258"/>
            <p14:sldId id="259"/>
            <p14:sldId id="261"/>
            <p14:sldId id="262"/>
            <p14:sldId id="305"/>
            <p14:sldId id="306"/>
            <p14:sldId id="302"/>
            <p14:sldId id="303"/>
            <p14:sldId id="304"/>
            <p14:sldId id="263"/>
            <p14:sldId id="264"/>
            <p14:sldId id="265"/>
            <p14:sldId id="282"/>
            <p14:sldId id="308"/>
            <p14:sldId id="311"/>
            <p14:sldId id="309"/>
            <p14:sldId id="310"/>
            <p14:sldId id="275"/>
            <p14:sldId id="273"/>
            <p14:sldId id="274"/>
            <p14:sldId id="281"/>
            <p14:sldId id="277"/>
            <p14:sldId id="278"/>
            <p14:sldId id="279"/>
            <p14:sldId id="285"/>
            <p14:sldId id="313"/>
            <p14:sldId id="314"/>
            <p14:sldId id="284"/>
            <p14:sldId id="266"/>
            <p14:sldId id="267"/>
            <p14:sldId id="268"/>
            <p14:sldId id="269"/>
            <p14:sldId id="272"/>
            <p14:sldId id="270"/>
            <p14:sldId id="271"/>
            <p14:sldId id="283"/>
            <p14:sldId id="287"/>
            <p14:sldId id="286"/>
            <p14:sldId id="288"/>
            <p14:sldId id="291"/>
            <p14:sldId id="290"/>
            <p14:sldId id="294"/>
            <p14:sldId id="299"/>
            <p14:sldId id="298"/>
            <p14:sldId id="3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990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4.7.2023.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8067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4.7.2023.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95381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4.7.2023.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7073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4.7.2023.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1838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4.7.2023.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362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4.7.2023.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5681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4.7.2023.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72760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4.7.2023.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6920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4.7.2023.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411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4.7.2023.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63369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4.7.2023.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5601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4.7.2023.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203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4.7.2023.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34212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4.7.2023.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6796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4.7.2023.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090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FB88-A95D-4E40-81E8-F9D5CF223DF0}" type="datetimeFigureOut">
              <a:rPr lang="hr-HR" smtClean="0"/>
              <a:t>4.7.2023.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96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FFB88-A95D-4E40-81E8-F9D5CF223DF0}" type="datetimeFigureOut">
              <a:rPr lang="hr-HR" smtClean="0"/>
              <a:t>4.7.2023.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A1E1185-0B1F-4EF3-AACE-DDF273C9F9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03317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11" Type="http://schemas.openxmlformats.org/officeDocument/2006/relationships/image" Target="../media/image41.jp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7.jpg"/><Relationship Id="rId7" Type="http://schemas.openxmlformats.org/officeDocument/2006/relationships/image" Target="../media/image71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eg"/><Relationship Id="rId9" Type="http://schemas.openxmlformats.org/officeDocument/2006/relationships/image" Target="../media/image7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ITALIJA – </a:t>
            </a:r>
            <a:r>
              <a:rPr lang="hr-HR" sz="3600" dirty="0"/>
              <a:t>terenska nastava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hr-HR" dirty="0"/>
              <a:t>VENECIJA – GARDALAND/ SEALIFE -SIRMIONE-VERONA-MOVIELAND</a:t>
            </a:r>
          </a:p>
          <a:p>
            <a:pPr algn="l"/>
            <a:r>
              <a:rPr lang="hr-HR" dirty="0"/>
              <a:t>                                    ( 25.6. – 29.6. 2023. )</a:t>
            </a:r>
          </a:p>
        </p:txBody>
      </p:sp>
    </p:spTree>
    <p:extLst>
      <p:ext uri="{BB962C8B-B14F-4D97-AF65-F5344CB8AC3E}">
        <p14:creationId xmlns:p14="http://schemas.microsoft.com/office/powerpoint/2010/main" val="894662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soba, odijevanje, Ljudsko lice, vanjski&#10;&#10;Opis je automatski generiran">
            <a:extLst>
              <a:ext uri="{FF2B5EF4-FFF2-40B4-BE49-F238E27FC236}">
                <a16:creationId xmlns:a16="http://schemas.microsoft.com/office/drawing/2014/main" id="{512EB0C0-4502-1CD6-B37F-816FA6340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7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soba, odijevanje, vanjski, Ljudsko lice&#10;&#10;Opis je automatski generiran">
            <a:extLst>
              <a:ext uri="{FF2B5EF4-FFF2-40B4-BE49-F238E27FC236}">
                <a16:creationId xmlns:a16="http://schemas.microsoft.com/office/drawing/2014/main" id="{F720CD30-01FC-78EF-02A3-AB80278A7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"/>
            <a:ext cx="12192000" cy="68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26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soba, Ljudsko lice, odijevanje, zgrada&#10;&#10;Opis je automatski generiran">
            <a:extLst>
              <a:ext uri="{FF2B5EF4-FFF2-40B4-BE49-F238E27FC236}">
                <a16:creationId xmlns:a16="http://schemas.microsoft.com/office/drawing/2014/main" id="{3EDD4B57-531C-76D7-984D-27B402357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"/>
            <a:ext cx="12192000" cy="68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68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03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50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                     HOTEL ANTARES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405261"/>
            <a:ext cx="4313237" cy="3234927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397324"/>
            <a:ext cx="4313238" cy="3234928"/>
          </a:xfrm>
        </p:spPr>
      </p:pic>
    </p:spTree>
    <p:extLst>
      <p:ext uri="{BB962C8B-B14F-4D97-AF65-F5344CB8AC3E}">
        <p14:creationId xmlns:p14="http://schemas.microsoft.com/office/powerpoint/2010/main" val="2128474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    SEALIFE AQUARIUM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3" y="1797209"/>
            <a:ext cx="3983901" cy="2940254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268" y="1649457"/>
            <a:ext cx="2466975" cy="18478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925" y="4236846"/>
            <a:ext cx="2619375" cy="174307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703" y="612525"/>
            <a:ext cx="2762250" cy="165735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664" y="436707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15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akvarij, greben, pod vodom, voda&#10;&#10;Opis je automatski generiran">
            <a:extLst>
              <a:ext uri="{FF2B5EF4-FFF2-40B4-BE49-F238E27FC236}">
                <a16:creationId xmlns:a16="http://schemas.microsoft.com/office/drawing/2014/main" id="{6D42AE5C-2B96-7786-B699-B28A70469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"/>
            <a:ext cx="12192000" cy="68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84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pod vodom, riba, Pomorska biologija, voda&#10;&#10;Opis je automatski generiran">
            <a:extLst>
              <a:ext uri="{FF2B5EF4-FFF2-40B4-BE49-F238E27FC236}">
                <a16:creationId xmlns:a16="http://schemas.microsoft.com/office/drawing/2014/main" id="{07132744-E6E6-F2CA-26AB-1A599DB95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"/>
            <a:ext cx="12192000" cy="68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65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akvarij, ljudi, osoba, grupa&#10;&#10;Opis je automatski generiran">
            <a:extLst>
              <a:ext uri="{FF2B5EF4-FFF2-40B4-BE49-F238E27FC236}">
                <a16:creationId xmlns:a16="http://schemas.microsoft.com/office/drawing/2014/main" id="{D4BC72D0-40CD-210A-1B29-25862E43E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"/>
            <a:ext cx="12192000" cy="68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11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polazak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/>
              <a:t>netko ovako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/>
              <a:t>a netko ovako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2370388"/>
            <a:ext cx="4152375" cy="394151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747" y="2823461"/>
            <a:ext cx="3701143" cy="381247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23" y="223432"/>
            <a:ext cx="2193406" cy="164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56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voda, akvarij, zraka, riba&#10;&#10;Opis je automatski generiran">
            <a:extLst>
              <a:ext uri="{FF2B5EF4-FFF2-40B4-BE49-F238E27FC236}">
                <a16:creationId xmlns:a16="http://schemas.microsoft.com/office/drawing/2014/main" id="{E709BA4F-FC3C-8295-ED8A-702D396A0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"/>
            <a:ext cx="12192000" cy="68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69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68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82635" y="0"/>
            <a:ext cx="10515600" cy="1325563"/>
          </a:xfrm>
        </p:spPr>
        <p:txBody>
          <a:bodyPr/>
          <a:lstStyle/>
          <a:p>
            <a:r>
              <a:rPr lang="hr-HR" dirty="0"/>
              <a:t>                                                     GARDALAND</a:t>
            </a:r>
          </a:p>
        </p:txBody>
      </p:sp>
      <p:pic>
        <p:nvPicPr>
          <p:cNvPr id="11" name="Rezervirano mjesto sadržaja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07" y="62277"/>
            <a:ext cx="2619375" cy="1743075"/>
          </a:xfr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316" y="205152"/>
            <a:ext cx="2857500" cy="16002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32" y="2346213"/>
            <a:ext cx="2466975" cy="184785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07" y="2147321"/>
            <a:ext cx="2619375" cy="174307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35" y="933814"/>
            <a:ext cx="2466975" cy="1847850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478" y="2781664"/>
            <a:ext cx="2838450" cy="1609725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45" y="4456250"/>
            <a:ext cx="2619375" cy="1743075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975" y="3384687"/>
            <a:ext cx="2143125" cy="2143125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882" y="4600395"/>
            <a:ext cx="2143125" cy="2143125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069" y="4871857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25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8961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44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96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23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98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08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                                              SIRMIONE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37" y="2797525"/>
            <a:ext cx="4028307" cy="244235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2" y="0"/>
            <a:ext cx="3912909" cy="260386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327" y="1460438"/>
            <a:ext cx="2576602" cy="214312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29562"/>
            <a:ext cx="4232366" cy="302843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250" y="1450698"/>
            <a:ext cx="3461657" cy="230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60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soba, odijevanje, Ljudsko lice, čovjek&#10;&#10;Opis je automatski generiran">
            <a:extLst>
              <a:ext uri="{FF2B5EF4-FFF2-40B4-BE49-F238E27FC236}">
                <a16:creationId xmlns:a16="http://schemas.microsoft.com/office/drawing/2014/main" id="{AD7322FD-0A46-1A9A-0A84-14D56BAFF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"/>
            <a:ext cx="12192000" cy="68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23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                                                      VENEZIA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12"/>
            <a:ext cx="2867025" cy="159067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59" y="2122149"/>
            <a:ext cx="2619375" cy="17430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20" y="232504"/>
            <a:ext cx="3396343" cy="247300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094" y="3629205"/>
            <a:ext cx="3779521" cy="246470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86" y="2497978"/>
            <a:ext cx="3204754" cy="199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25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dijevanje, obuća, osoba, čovjek&#10;&#10;Opis je automatski generiran">
            <a:extLst>
              <a:ext uri="{FF2B5EF4-FFF2-40B4-BE49-F238E27FC236}">
                <a16:creationId xmlns:a16="http://schemas.microsoft.com/office/drawing/2014/main" id="{742A56DC-B35D-9B47-E223-B72423A99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540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95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                                                        VERONA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959" y="672114"/>
            <a:ext cx="3516086" cy="1938904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58" y="2989615"/>
            <a:ext cx="3944983" cy="251473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0" y="3753395"/>
            <a:ext cx="3596640" cy="266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52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73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201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odijevanje, osoba, obuća, zgrada&#10;&#10;Opis je automatski generiran">
            <a:extLst>
              <a:ext uri="{FF2B5EF4-FFF2-40B4-BE49-F238E27FC236}">
                <a16:creationId xmlns:a16="http://schemas.microsoft.com/office/drawing/2014/main" id="{9FBF8374-A31B-0F60-4AE1-A456ADBBE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57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zgrada, stadion, arena, vanjski&#10;&#10;Opis je automatski generiran">
            <a:extLst>
              <a:ext uri="{FF2B5EF4-FFF2-40B4-BE49-F238E27FC236}">
                <a16:creationId xmlns:a16="http://schemas.microsoft.com/office/drawing/2014/main" id="{A024C891-A441-F05B-487B-B14ED531C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"/>
            <a:ext cx="12192000" cy="68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991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odijevanje, osoba, vanjski, sisavac&#10;&#10;Opis je automatski generiran">
            <a:extLst>
              <a:ext uri="{FF2B5EF4-FFF2-40B4-BE49-F238E27FC236}">
                <a16:creationId xmlns:a16="http://schemas.microsoft.com/office/drawing/2014/main" id="{0DD9609A-9035-52C2-DC1A-92CDB25C93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45" y="643467"/>
            <a:ext cx="3141868" cy="5585543"/>
          </a:xfrm>
          <a:prstGeom prst="rect">
            <a:avLst/>
          </a:prstGeom>
        </p:spPr>
      </p:pic>
      <p:pic>
        <p:nvPicPr>
          <p:cNvPr id="6" name="Slika 5" descr="Slika na kojoj se prikazuje vanjski, osoba, odijevanje, obuća">
            <a:extLst>
              <a:ext uri="{FF2B5EF4-FFF2-40B4-BE49-F238E27FC236}">
                <a16:creationId xmlns:a16="http://schemas.microsoft.com/office/drawing/2014/main" id="{85A2A127-F78A-9530-2788-2DC54C38BD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621" y="1982624"/>
            <a:ext cx="5052972" cy="336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108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95" y="139337"/>
            <a:ext cx="5143500" cy="6858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151" y="1236618"/>
            <a:ext cx="4967289" cy="433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078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                                              MOVIELAND 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3" y="249963"/>
            <a:ext cx="2143125" cy="214312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453" y="196932"/>
            <a:ext cx="3002553" cy="224918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80" y="2577738"/>
            <a:ext cx="2843123" cy="189772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063" y="1247371"/>
            <a:ext cx="3571330" cy="186844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90" y="3764275"/>
            <a:ext cx="3482340" cy="232272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953"/>
            <a:ext cx="3979817" cy="223864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154" y="2505075"/>
            <a:ext cx="3210333" cy="184785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820" y="4498915"/>
            <a:ext cx="3009764" cy="225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80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osoba, odijevanje, putnik, autobus&#10;&#10;Opis je automatski generiran">
            <a:extLst>
              <a:ext uri="{FF2B5EF4-FFF2-40B4-BE49-F238E27FC236}">
                <a16:creationId xmlns:a16="http://schemas.microsoft.com/office/drawing/2014/main" id="{7D5C6F08-E1CC-2516-ACFC-594B10956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"/>
            <a:ext cx="12192000" cy="68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526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442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odijevanje, vanjski, osoba, obuća">
            <a:extLst>
              <a:ext uri="{FF2B5EF4-FFF2-40B4-BE49-F238E27FC236}">
                <a16:creationId xmlns:a16="http://schemas.microsoft.com/office/drawing/2014/main" id="{3CE444A8-7320-585E-C79D-97871FE893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023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A55F051-97DE-49FF-BB21-0EDA63C24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1612B4-AD89-404E-AE2A-48CCF1FE0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5400" cap="sq">
            <a:solidFill>
              <a:srgbClr val="E4B66D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 descr="Slika na kojoj se prikazuje nebo, vanjski, osoba, obuća">
            <a:extLst>
              <a:ext uri="{FF2B5EF4-FFF2-40B4-BE49-F238E27FC236}">
                <a16:creationId xmlns:a16="http://schemas.microsoft.com/office/drawing/2014/main" id="{7DB37B90-92BF-5F04-5944-846D61344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013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                       ROCK STAR RESTAURANT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68" y="217714"/>
            <a:ext cx="3644537" cy="273340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24742"/>
            <a:ext cx="4545874" cy="213087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95" y="1293026"/>
            <a:ext cx="3455125" cy="194115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697" y="3392922"/>
            <a:ext cx="3260271" cy="279451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06215"/>
            <a:ext cx="20955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52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747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265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315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69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 I NAPOKON KUĆI ………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967" y="2357437"/>
            <a:ext cx="3849596" cy="3041877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 rot="10800000" flipH="1" flipV="1">
            <a:off x="9056911" y="3661369"/>
            <a:ext cx="2333897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Autor: Anita Barač, prof.</a:t>
            </a:r>
          </a:p>
        </p:txBody>
      </p:sp>
    </p:spTree>
    <p:extLst>
      <p:ext uri="{BB962C8B-B14F-4D97-AF65-F5344CB8AC3E}">
        <p14:creationId xmlns:p14="http://schemas.microsoft.com/office/powerpoint/2010/main" val="435979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14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68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odijevanje, osoba, obuća, vanjski">
            <a:extLst>
              <a:ext uri="{FF2B5EF4-FFF2-40B4-BE49-F238E27FC236}">
                <a16:creationId xmlns:a16="http://schemas.microsoft.com/office/drawing/2014/main" id="{471A0DDE-2DF9-4E36-0945-E439E50EA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96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promet, plovilo, brod, zgrada&#10;&#10;Opis je automatski generiran">
            <a:extLst>
              <a:ext uri="{FF2B5EF4-FFF2-40B4-BE49-F238E27FC236}">
                <a16:creationId xmlns:a16="http://schemas.microsoft.com/office/drawing/2014/main" id="{E8486648-A3EE-DC13-1744-631DB3F4F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33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vanjski, odijevanje, osoba, čovjek&#10;&#10;Opis je automatski generiran">
            <a:extLst>
              <a:ext uri="{FF2B5EF4-FFF2-40B4-BE49-F238E27FC236}">
                <a16:creationId xmlns:a16="http://schemas.microsoft.com/office/drawing/2014/main" id="{B9A6AA76-0942-A2D0-4A96-6E6535216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12788"/>
      </p:ext>
    </p:extLst>
  </p:cSld>
  <p:clrMapOvr>
    <a:masterClrMapping/>
  </p:clrMapOvr>
</p:sld>
</file>

<file path=ppt/theme/theme1.xml><?xml version="1.0" encoding="utf-8"?>
<a:theme xmlns:a="http://schemas.openxmlformats.org/drawingml/2006/main" name="Pramen">
  <a:themeElements>
    <a:clrScheme name="Prame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Pram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am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470</TotalTime>
  <Words>59</Words>
  <Application>Microsoft Office PowerPoint</Application>
  <PresentationFormat>Široki zaslon</PresentationFormat>
  <Paragraphs>16</Paragraphs>
  <Slides>48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48</vt:i4>
      </vt:variant>
    </vt:vector>
  </HeadingPairs>
  <TitlesOfParts>
    <vt:vector size="53" baseType="lpstr">
      <vt:lpstr>Arial</vt:lpstr>
      <vt:lpstr>Calibri</vt:lpstr>
      <vt:lpstr>Century Gothic</vt:lpstr>
      <vt:lpstr>Wingdings 3</vt:lpstr>
      <vt:lpstr>Pramen</vt:lpstr>
      <vt:lpstr>ITALIJA – terenska nastava</vt:lpstr>
      <vt:lpstr>polazak</vt:lpstr>
      <vt:lpstr>                                                      VENEZIA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                     HOTEL ANTARES</vt:lpstr>
      <vt:lpstr>    SEALIFE AQUARIUM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                                                     GARDALAND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                                              SIRMIONE</vt:lpstr>
      <vt:lpstr>PowerPoint prezentacija</vt:lpstr>
      <vt:lpstr>PowerPoint prezentacija</vt:lpstr>
      <vt:lpstr>PowerPoint prezentacija</vt:lpstr>
      <vt:lpstr>                                                        VERONA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                                              MOVIELAND </vt:lpstr>
      <vt:lpstr>PowerPoint prezentacija</vt:lpstr>
      <vt:lpstr>PowerPoint prezentacija</vt:lpstr>
      <vt:lpstr>PowerPoint prezentacija</vt:lpstr>
      <vt:lpstr>                       ROCK STAR RESTAURANT</vt:lpstr>
      <vt:lpstr>PowerPoint prezentacija</vt:lpstr>
      <vt:lpstr>PowerPoint prezentacija</vt:lpstr>
      <vt:lpstr>PowerPoint prezentacija</vt:lpstr>
      <vt:lpstr>PowerPoint prezentacija</vt:lpstr>
      <vt:lpstr> I NAPOKON KUĆI ………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ITALIJA 2023.</dc:title>
  <dc:creator>Anita Barač</dc:creator>
  <cp:lastModifiedBy>Anita Barač</cp:lastModifiedBy>
  <cp:revision>30</cp:revision>
  <dcterms:created xsi:type="dcterms:W3CDTF">2023-07-01T19:59:27Z</dcterms:created>
  <dcterms:modified xsi:type="dcterms:W3CDTF">2023-07-04T16:47:31Z</dcterms:modified>
</cp:coreProperties>
</file>